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DM Serif Display" charset="1" panose="00000000000000000000"/>
      <p:regular r:id="rId7"/>
    </p:embeddedFont>
    <p:embeddedFont>
      <p:font typeface="PT Serif Bold" charset="1" panose="020A0703040505020204"/>
      <p:regular r:id="rId8"/>
    </p:embeddedFont>
    <p:embeddedFont>
      <p:font typeface="Magnolia Script" charset="1" panose="020005030700000200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26080" y="4247535"/>
            <a:ext cx="23408640" cy="35396129"/>
            <a:chOff x="0" y="0"/>
            <a:chExt cx="2167467" cy="32774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7467" cy="3277419"/>
            </a:xfrm>
            <a:custGeom>
              <a:avLst/>
              <a:gdLst/>
              <a:ahLst/>
              <a:cxnLst/>
              <a:rect r="r" b="b" t="t" l="l"/>
              <a:pathLst>
                <a:path h="3277419" w="2167467">
                  <a:moveTo>
                    <a:pt x="0" y="0"/>
                  </a:moveTo>
                  <a:lnTo>
                    <a:pt x="2167467" y="0"/>
                  </a:lnTo>
                  <a:lnTo>
                    <a:pt x="2167467" y="3277419"/>
                  </a:lnTo>
                  <a:lnTo>
                    <a:pt x="0" y="32774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42875"/>
              <a:ext cx="2167467" cy="3420294"/>
            </a:xfrm>
            <a:prstGeom prst="rect">
              <a:avLst/>
            </a:prstGeom>
          </p:spPr>
          <p:txBody>
            <a:bodyPr anchor="ctr" rtlCol="false" tIns="125853" lIns="125853" bIns="125853" rIns="125853"/>
            <a:lstStyle/>
            <a:p>
              <a:pPr algn="ctr">
                <a:lnSpc>
                  <a:spcPts val="10346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2243480">
            <a:off x="13991897" y="-5225796"/>
            <a:ext cx="12997535" cy="20151217"/>
          </a:xfrm>
          <a:custGeom>
            <a:avLst/>
            <a:gdLst/>
            <a:ahLst/>
            <a:cxnLst/>
            <a:rect r="r" b="b" t="t" l="l"/>
            <a:pathLst>
              <a:path h="20151217" w="12997535">
                <a:moveTo>
                  <a:pt x="0" y="0"/>
                </a:moveTo>
                <a:lnTo>
                  <a:pt x="12997535" y="0"/>
                </a:lnTo>
                <a:lnTo>
                  <a:pt x="12997535" y="20151218"/>
                </a:lnTo>
                <a:lnTo>
                  <a:pt x="0" y="201512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0">
            <a:off x="14630400" y="28138690"/>
            <a:ext cx="28973803" cy="29527443"/>
          </a:xfrm>
          <a:custGeom>
            <a:avLst/>
            <a:gdLst/>
            <a:ahLst/>
            <a:cxnLst/>
            <a:rect r="r" b="b" t="t" l="l"/>
            <a:pathLst>
              <a:path h="29527443" w="28973803">
                <a:moveTo>
                  <a:pt x="28973803" y="29527442"/>
                </a:moveTo>
                <a:lnTo>
                  <a:pt x="0" y="29527442"/>
                </a:lnTo>
                <a:lnTo>
                  <a:pt x="0" y="0"/>
                </a:lnTo>
                <a:lnTo>
                  <a:pt x="28973803" y="0"/>
                </a:lnTo>
                <a:lnTo>
                  <a:pt x="28973803" y="29527442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-2243480">
            <a:off x="2412150" y="28974065"/>
            <a:ext cx="12997535" cy="20151217"/>
          </a:xfrm>
          <a:custGeom>
            <a:avLst/>
            <a:gdLst/>
            <a:ahLst/>
            <a:cxnLst/>
            <a:rect r="r" b="b" t="t" l="l"/>
            <a:pathLst>
              <a:path h="20151217" w="12997535">
                <a:moveTo>
                  <a:pt x="12997535" y="20151218"/>
                </a:moveTo>
                <a:lnTo>
                  <a:pt x="0" y="20151218"/>
                </a:lnTo>
                <a:lnTo>
                  <a:pt x="0" y="0"/>
                </a:lnTo>
                <a:lnTo>
                  <a:pt x="12997535" y="0"/>
                </a:lnTo>
                <a:lnTo>
                  <a:pt x="12997535" y="20151218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4343403" y="-13774932"/>
            <a:ext cx="28973803" cy="29527443"/>
          </a:xfrm>
          <a:custGeom>
            <a:avLst/>
            <a:gdLst/>
            <a:ahLst/>
            <a:cxnLst/>
            <a:rect r="r" b="b" t="t" l="l"/>
            <a:pathLst>
              <a:path h="29527443" w="28973803">
                <a:moveTo>
                  <a:pt x="0" y="0"/>
                </a:moveTo>
                <a:lnTo>
                  <a:pt x="28973803" y="0"/>
                </a:lnTo>
                <a:lnTo>
                  <a:pt x="28973803" y="29527442"/>
                </a:lnTo>
                <a:lnTo>
                  <a:pt x="0" y="295274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199814">
            <a:off x="-3913890" y="3656188"/>
            <a:ext cx="10807298" cy="6822107"/>
          </a:xfrm>
          <a:custGeom>
            <a:avLst/>
            <a:gdLst/>
            <a:ahLst/>
            <a:cxnLst/>
            <a:rect r="r" b="b" t="t" l="l"/>
            <a:pathLst>
              <a:path h="6822107" w="10807298">
                <a:moveTo>
                  <a:pt x="0" y="0"/>
                </a:moveTo>
                <a:lnTo>
                  <a:pt x="10807299" y="0"/>
                </a:lnTo>
                <a:lnTo>
                  <a:pt x="10807299" y="6822107"/>
                </a:lnTo>
                <a:lnTo>
                  <a:pt x="0" y="6822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199489">
            <a:off x="22367519" y="34771105"/>
            <a:ext cx="10807298" cy="6822107"/>
          </a:xfrm>
          <a:custGeom>
            <a:avLst/>
            <a:gdLst/>
            <a:ahLst/>
            <a:cxnLst/>
            <a:rect r="r" b="b" t="t" l="l"/>
            <a:pathLst>
              <a:path h="6822107" w="10807298">
                <a:moveTo>
                  <a:pt x="0" y="0"/>
                </a:moveTo>
                <a:lnTo>
                  <a:pt x="10807299" y="0"/>
                </a:lnTo>
                <a:lnTo>
                  <a:pt x="10807299" y="6822108"/>
                </a:lnTo>
                <a:lnTo>
                  <a:pt x="0" y="68221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5037272" y="20291787"/>
            <a:ext cx="33190870" cy="32402587"/>
          </a:xfrm>
          <a:custGeom>
            <a:avLst/>
            <a:gdLst/>
            <a:ahLst/>
            <a:cxnLst/>
            <a:rect r="r" b="b" t="t" l="l"/>
            <a:pathLst>
              <a:path h="32402587" w="33190870">
                <a:moveTo>
                  <a:pt x="0" y="0"/>
                </a:moveTo>
                <a:lnTo>
                  <a:pt x="33190869" y="0"/>
                </a:lnTo>
                <a:lnTo>
                  <a:pt x="33190869" y="32402587"/>
                </a:lnTo>
                <a:lnTo>
                  <a:pt x="0" y="324025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636339" y="13750812"/>
            <a:ext cx="19988122" cy="7710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601"/>
              </a:lnSpc>
            </a:pPr>
            <a:r>
              <a:rPr lang="en-US" sz="2990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Graduation Party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272836" y="11422580"/>
            <a:ext cx="10715129" cy="1253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46"/>
              </a:lnSpc>
            </a:pPr>
            <a:r>
              <a:rPr lang="en-US" sz="7390" b="true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You Are Invited 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601340" y="21669375"/>
            <a:ext cx="16058119" cy="245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16"/>
              </a:lnSpc>
            </a:pPr>
            <a:r>
              <a:rPr lang="en-US" sz="14369">
                <a:solidFill>
                  <a:srgbClr val="FFFFFF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Class Of 2025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916211" y="25421805"/>
            <a:ext cx="17428377" cy="1676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06"/>
              </a:lnSpc>
            </a:pPr>
            <a:r>
              <a:rPr lang="en-US" sz="9862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Saturday 25 May, 2025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615" y="27257667"/>
            <a:ext cx="14383569" cy="2498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68"/>
              </a:lnSpc>
            </a:pPr>
            <a:r>
              <a:rPr lang="en-US" sz="7191" spc="1596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123 Anywhere St., Any City, ST 12345</a:t>
            </a:r>
          </a:p>
        </p:txBody>
      </p:sp>
      <p:sp>
        <p:nvSpPr>
          <p:cNvPr name="Freeform 17" id="17"/>
          <p:cNvSpPr/>
          <p:nvPr/>
        </p:nvSpPr>
        <p:spPr>
          <a:xfrm flipH="true" flipV="true" rot="0">
            <a:off x="-858605" y="-6052135"/>
            <a:ext cx="33190870" cy="32402587"/>
          </a:xfrm>
          <a:custGeom>
            <a:avLst/>
            <a:gdLst/>
            <a:ahLst/>
            <a:cxnLst/>
            <a:rect r="r" b="b" t="t" l="l"/>
            <a:pathLst>
              <a:path h="32402587" w="33190870">
                <a:moveTo>
                  <a:pt x="33190870" y="32402587"/>
                </a:moveTo>
                <a:lnTo>
                  <a:pt x="0" y="32402587"/>
                </a:lnTo>
                <a:lnTo>
                  <a:pt x="0" y="0"/>
                </a:lnTo>
                <a:lnTo>
                  <a:pt x="33190870" y="0"/>
                </a:lnTo>
                <a:lnTo>
                  <a:pt x="33190870" y="32402587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DAGyZlzR6dk</dc:identifier>
  <dcterms:modified xsi:type="dcterms:W3CDTF">2011-08-01T06:04:30Z</dcterms:modified>
  <cp:revision>1</cp:revision>
  <dc:title>Black And Gold Modern Graduation Party Virtual Invitation Portrait (32 x 48 英寸)</dc:title>
</cp:coreProperties>
</file>